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3" r:id="rId1"/>
  </p:sldMasterIdLst>
  <p:sldIdLst>
    <p:sldId id="327" r:id="rId2"/>
    <p:sldId id="328" r:id="rId3"/>
    <p:sldId id="32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>
        <p:scale>
          <a:sx n="81" d="100"/>
          <a:sy n="81" d="100"/>
        </p:scale>
        <p:origin x="-21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128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82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70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75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661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26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61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50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068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8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742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635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F284D87-423C-4C3E-BB36-E1F9AFAEE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ar-EG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المحاضرة الثانية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r-EG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القائمة </a:t>
            </a:r>
            <a:r>
              <a:rPr lang="ar-EG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الرئيسية </a:t>
            </a:r>
            <a:r>
              <a:rPr lang="en-US" sz="4000" b="1" dirty="0">
                <a:latin typeface="Aparajita" panose="020B0604020202020204" pitchFamily="34" charset="0"/>
                <a:cs typeface="Aparajita" panose="020B0604020202020204" pitchFamily="34" charset="0"/>
              </a:rPr>
              <a:t>Main Menu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="" xmlns:a16="http://schemas.microsoft.com/office/drawing/2014/main" id="{3DBAC6D4-33BC-4C99-9EAC-0481B1463F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2694506"/>
            <a:ext cx="10972800" cy="233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539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380EFEB-A00C-4AAD-B70F-AC463ACBF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EG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اضافة قوائم لـ </a:t>
            </a:r>
            <a:r>
              <a:rPr lang="en-US" sz="4800" b="1" dirty="0">
                <a:latin typeface="Aparajita" panose="020B0604020202020204" pitchFamily="34" charset="0"/>
                <a:cs typeface="Aparajita" panose="020B0604020202020204" pitchFamily="34" charset="0"/>
              </a:rPr>
              <a:t>Main Menu</a:t>
            </a:r>
            <a:r>
              <a:rPr lang="ar-EG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4142E6B-764A-43C0-87AA-A26AB495A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826" y="2353456"/>
            <a:ext cx="11224591" cy="4219622"/>
          </a:xfrm>
        </p:spPr>
        <p:txBody>
          <a:bodyPr>
            <a:normAutofit/>
          </a:bodyPr>
          <a:lstStyle/>
          <a:p>
            <a:pPr marL="0" lvl="0" indent="0" algn="ctr" rtl="1" fontAlgn="base">
              <a:lnSpc>
                <a:spcPct val="150000"/>
              </a:lnSpc>
              <a:buNone/>
            </a:pPr>
            <a:r>
              <a:rPr lang="ar-EG" sz="2400" b="1" dirty="0"/>
              <a:t>القوائم                 </a:t>
            </a:r>
            <a:r>
              <a:rPr lang="en-US" sz="2400" b="1" dirty="0">
                <a:latin typeface="Aparajita" panose="020B0604020202020204" pitchFamily="34" charset="0"/>
                <a:cs typeface="Aparajita" panose="020B0604020202020204" pitchFamily="34" charset="0"/>
              </a:rPr>
              <a:t>Main Menu</a:t>
            </a:r>
            <a:r>
              <a:rPr lang="ar-EG" sz="2400" b="1" dirty="0">
                <a:latin typeface="Aparajita" panose="020B0604020202020204" pitchFamily="34" charset="0"/>
                <a:cs typeface="Aparajita" panose="020B0604020202020204" pitchFamily="34" charset="0"/>
              </a:rPr>
              <a:t>                    جديد</a:t>
            </a:r>
            <a:endParaRPr lang="en-US" sz="2400" b="1" dirty="0"/>
          </a:p>
        </p:txBody>
      </p:sp>
      <p:sp>
        <p:nvSpPr>
          <p:cNvPr id="4" name="Arrow: Left 3">
            <a:extLst>
              <a:ext uri="{FF2B5EF4-FFF2-40B4-BE49-F238E27FC236}">
                <a16:creationId xmlns="" xmlns:a16="http://schemas.microsoft.com/office/drawing/2014/main" id="{86DDA02D-171E-4F66-BCAC-2EDD77C81FFC}"/>
              </a:ext>
            </a:extLst>
          </p:cNvPr>
          <p:cNvSpPr/>
          <p:nvPr/>
        </p:nvSpPr>
        <p:spPr>
          <a:xfrm>
            <a:off x="4149404" y="2668244"/>
            <a:ext cx="854439" cy="10493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6" name="Arrow: Left 5">
            <a:extLst>
              <a:ext uri="{FF2B5EF4-FFF2-40B4-BE49-F238E27FC236}">
                <a16:creationId xmlns="" xmlns:a16="http://schemas.microsoft.com/office/drawing/2014/main" id="{8C7FD55D-A30E-4654-8E4F-EDE623828630}"/>
              </a:ext>
            </a:extLst>
          </p:cNvPr>
          <p:cNvSpPr/>
          <p:nvPr/>
        </p:nvSpPr>
        <p:spPr>
          <a:xfrm>
            <a:off x="7188158" y="2713217"/>
            <a:ext cx="576748" cy="10493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0A5D5D3E-181D-4CCA-BBD5-633E35EF69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135" y="3033344"/>
            <a:ext cx="10198308" cy="3539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193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E66CC44-DC21-4B14-9E05-8F6C50063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EG" sz="4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معاينة </a:t>
            </a:r>
            <a:r>
              <a:rPr lang="ar-EG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الموقع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="" xmlns:a16="http://schemas.microsoft.com/office/drawing/2014/main" id="{A9BA9ECF-58DA-4218-B526-CBC6014A31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3140" y="2318407"/>
            <a:ext cx="11131550" cy="2173573"/>
          </a:xfrm>
          <a:prstGeom prst="rect">
            <a:avLst/>
          </a:prstGeom>
        </p:spPr>
      </p:pic>
      <p:sp>
        <p:nvSpPr>
          <p:cNvPr id="6" name="Arrow: Down 5">
            <a:extLst>
              <a:ext uri="{FF2B5EF4-FFF2-40B4-BE49-F238E27FC236}">
                <a16:creationId xmlns="" xmlns:a16="http://schemas.microsoft.com/office/drawing/2014/main" id="{573C2BB8-B851-46B3-917B-F9D768DBC1C0}"/>
              </a:ext>
            </a:extLst>
          </p:cNvPr>
          <p:cNvSpPr/>
          <p:nvPr/>
        </p:nvSpPr>
        <p:spPr>
          <a:xfrm>
            <a:off x="6096000" y="4557010"/>
            <a:ext cx="229849" cy="2398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7A26AC97-A141-41F6-8AAD-1C99CB0B6B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8367" y="4861881"/>
            <a:ext cx="6865496" cy="181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597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</TotalTime>
  <Words>13</Words>
  <Application>Microsoft Office PowerPoint</Application>
  <PresentationFormat>Custom</PresentationFormat>
  <Paragraphs>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المحاضرة الثانية القائمة الرئيسية Main Menu</vt:lpstr>
      <vt:lpstr>اضافة قوائم لـ Main Menu </vt:lpstr>
      <vt:lpstr>معاينة الموقع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46</cp:revision>
  <dcterms:created xsi:type="dcterms:W3CDTF">2020-03-16T20:37:04Z</dcterms:created>
  <dcterms:modified xsi:type="dcterms:W3CDTF">2020-03-21T00:23:08Z</dcterms:modified>
</cp:coreProperties>
</file>